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2.xml><?xml version="1.0" encoding="utf-8"?>
<a:tblStyleLst xmlns:a="http://schemas.openxmlformats.org/drawingml/2006/main" xmlns:r="http://schemas.openxmlformats.org/officeDocument/2006/relationships" def="{90651C3A-4460-11DB-9652-00E08161165F}">
  <a:tblStyle styleId="{4E61CE2E-5DEB-46D9-972A-DDE30E1A98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2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2.xml"/><Relationship Id="rId3" Type="http://schemas.openxmlformats.org/officeDocument/2006/relationships/presProps" Target="presProps2.xml"/><Relationship Id="rId4" Type="http://schemas.openxmlformats.org/officeDocument/2006/relationships/tableStyles" Target="tableStyles2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383ef988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383ef988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648650" y="1212150"/>
            <a:ext cx="8593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260000" lvl="0" marL="1080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RIGHT TO INFORMATION ACT 2005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1146250" y="0"/>
            <a:ext cx="68370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9999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TELANGANA TRIBAL WELFARE RESIDENTIAL DEGREE COLLEGE FOR WOMEN, MEDAK</a:t>
            </a:r>
            <a:endParaRPr b="1" sz="19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9999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(AFFILIATED TO OSMANIA UNIVERSITY)</a:t>
            </a:r>
            <a:endParaRPr b="1" sz="1500">
              <a:solidFill>
                <a:srgbClr val="20124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76225" cy="10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3350" y="-42225"/>
            <a:ext cx="1160650" cy="11606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2" name="Google Shape;82;p16"/>
          <p:cNvGraphicFramePr/>
          <p:nvPr/>
        </p:nvGraphicFramePr>
        <p:xfrm>
          <a:off x="1897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{4E61CE2E-5DEB-46D9-972A-DDE30E1A98BD}</a:tableStyleId>
              </a:tblPr>
              <a:tblGrid>
                <a:gridCol w="641300"/>
                <a:gridCol w="2126500"/>
                <a:gridCol w="2379375"/>
                <a:gridCol w="1419975"/>
                <a:gridCol w="21716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S.No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Designation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Contact Number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Email-id</a:t>
                      </a:r>
                      <a:endParaRPr b="1"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71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V.Uma Devi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Appellate Information Officer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7901097706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ttwrdcgirls.medak2017@gmail.com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71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B.Vijaya Laxmi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Public Information Officer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9347398750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7071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Faizia Fathima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Assistant Public Information Officer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9059618373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20124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